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8" r:id="rId5"/>
    <p:sldId id="312" r:id="rId6"/>
    <p:sldId id="262" r:id="rId7"/>
    <p:sldId id="263" r:id="rId8"/>
    <p:sldId id="261" r:id="rId9"/>
    <p:sldId id="319" r:id="rId10"/>
    <p:sldId id="264" r:id="rId11"/>
    <p:sldId id="265" r:id="rId12"/>
    <p:sldId id="272" r:id="rId13"/>
    <p:sldId id="297" r:id="rId14"/>
    <p:sldId id="296" r:id="rId15"/>
    <p:sldId id="298" r:id="rId16"/>
    <p:sldId id="299" r:id="rId17"/>
    <p:sldId id="267" r:id="rId18"/>
    <p:sldId id="270" r:id="rId19"/>
    <p:sldId id="300" r:id="rId20"/>
    <p:sldId id="269" r:id="rId21"/>
    <p:sldId id="289" r:id="rId22"/>
    <p:sldId id="271" r:id="rId23"/>
    <p:sldId id="266" r:id="rId24"/>
    <p:sldId id="301" r:id="rId25"/>
    <p:sldId id="302" r:id="rId26"/>
    <p:sldId id="303" r:id="rId27"/>
    <p:sldId id="304" r:id="rId28"/>
    <p:sldId id="273" r:id="rId29"/>
    <p:sldId id="274" r:id="rId30"/>
    <p:sldId id="291" r:id="rId31"/>
    <p:sldId id="306" r:id="rId32"/>
    <p:sldId id="305" r:id="rId33"/>
    <p:sldId id="275" r:id="rId34"/>
    <p:sldId id="279" r:id="rId35"/>
    <p:sldId id="281" r:id="rId36"/>
    <p:sldId id="290" r:id="rId37"/>
    <p:sldId id="284" r:id="rId38"/>
    <p:sldId id="276" r:id="rId39"/>
    <p:sldId id="277" r:id="rId40"/>
    <p:sldId id="307" r:id="rId41"/>
    <p:sldId id="285" r:id="rId42"/>
    <p:sldId id="293" r:id="rId43"/>
    <p:sldId id="294" r:id="rId44"/>
    <p:sldId id="295" r:id="rId45"/>
    <p:sldId id="286" r:id="rId46"/>
    <p:sldId id="287" r:id="rId47"/>
    <p:sldId id="308" r:id="rId48"/>
    <p:sldId id="309" r:id="rId49"/>
    <p:sldId id="288" r:id="rId50"/>
    <p:sldId id="310" r:id="rId51"/>
    <p:sldId id="315" r:id="rId52"/>
    <p:sldId id="320" r:id="rId53"/>
    <p:sldId id="317" r:id="rId54"/>
    <p:sldId id="313" r:id="rId55"/>
    <p:sldId id="311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5865" autoAdjust="0"/>
  </p:normalViewPr>
  <p:slideViewPr>
    <p:cSldViewPr snapToGrid="0">
      <p:cViewPr varScale="1">
        <p:scale>
          <a:sx n="83" d="100"/>
          <a:sy n="83" d="100"/>
        </p:scale>
        <p:origin x="4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6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954B-090F-41A7-8921-A77F34978C08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51" y="2616199"/>
            <a:ext cx="3901424" cy="46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" y="1270820"/>
            <a:ext cx="10235881" cy="523001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64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6634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4761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1191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129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3584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9" y="1347678"/>
            <a:ext cx="9658309" cy="4942633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341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6451" y="0"/>
            <a:ext cx="757356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(запрос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2" y="1305108"/>
            <a:ext cx="9855463" cy="504879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0526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4565" y="178858"/>
            <a:ext cx="8856133" cy="1325563"/>
          </a:xfrm>
        </p:spPr>
        <p:txBody>
          <a:bodyPr/>
          <a:lstStyle/>
          <a:p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веб-приложения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4466" y="1927224"/>
            <a:ext cx="5975774" cy="37623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Экономия времени 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Широкий выбор позиций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отслеживания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927225"/>
            <a:ext cx="3064641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933" y="0"/>
            <a:ext cx="734059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(ввод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25563"/>
            <a:ext cx="10226040" cy="522237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047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10169" y="200595"/>
            <a:ext cx="555869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1" y="1242646"/>
            <a:ext cx="10507805" cy="536638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9775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2683934"/>
            <a:ext cx="4266907" cy="42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21" y="1334092"/>
            <a:ext cx="10237026" cy="523083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6273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5208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3677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6070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632" y="0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2" y="1325563"/>
            <a:ext cx="7170566" cy="534391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00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4468" y="152400"/>
            <a:ext cx="783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нового адреса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76" y="1477963"/>
            <a:ext cx="6969849" cy="520222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1923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доставки: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Невозможность отследить заказ в реальном времени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 информативность статуса заказа</a:t>
            </a:r>
            <a:endParaRPr lang="ru-RU" sz="26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заказов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80" y="1596496"/>
            <a:ext cx="7010440" cy="497747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85229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Местоположение 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59" y="1596496"/>
            <a:ext cx="7162881" cy="504100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208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2655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674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Оформление заказа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87" y="1298822"/>
            <a:ext cx="7149825" cy="522755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001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Выбор адреса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83" y="1298822"/>
            <a:ext cx="7106789" cy="520284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9440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 оформлен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63" y="1298822"/>
            <a:ext cx="6982229" cy="5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22" y="1596496"/>
            <a:ext cx="9681755" cy="493440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8803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администратора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867500"/>
            <a:ext cx="4186644" cy="41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9" y="1596496"/>
            <a:ext cx="9897170" cy="491222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3195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97" y="1596496"/>
            <a:ext cx="9525274" cy="473396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4784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Система GPS-отслеживания курьеров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 (изменение статуса)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36" y="1596496"/>
            <a:ext cx="10051727" cy="497203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85368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Сотрудники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3" y="1596496"/>
            <a:ext cx="10027621" cy="4966764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7154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Изменение личных данных сотрудника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6" y="1555856"/>
            <a:ext cx="9837208" cy="487245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3626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4520" y="230293"/>
            <a:ext cx="619251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Каталог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96" y="1555856"/>
            <a:ext cx="10065765" cy="499919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8218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Изменение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53" y="1555856"/>
            <a:ext cx="9885693" cy="489986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02511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0" y="3485708"/>
            <a:ext cx="3250908" cy="2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2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3" y="1596496"/>
            <a:ext cx="2124493" cy="464033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8585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40" y="1596496"/>
            <a:ext cx="2249520" cy="488872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80777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 (выпадающее меню)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18" y="1596496"/>
            <a:ext cx="2231764" cy="487464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60122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52" y="1596496"/>
            <a:ext cx="2156696" cy="471067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9524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время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Занятые люди, у которых нет времени на готовку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Люди, живущие вдали от ресторанов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 (с картой)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28" y="1596496"/>
            <a:ext cx="1677144" cy="471768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14256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доходов: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Комиссия с каждого заказа</a:t>
            </a:r>
            <a:r>
              <a:rPr lang="ru-RU" sz="2400" dirty="0"/>
              <a:t>(до 30%)</a:t>
            </a:r>
          </a:p>
          <a:p>
            <a:pPr marL="0" indent="0">
              <a:lnSpc>
                <a:spcPct val="200000"/>
              </a:lnSpc>
              <a:buClr>
                <a:srgbClr val="FF7900"/>
              </a:buClr>
              <a:buSzPct val="160000"/>
              <a:buNone/>
            </a:pP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мобильного приложения для 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категорий 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Адаптировать 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Алина Жданова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294315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 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176074" y="5402896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448439" y="5402897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573811" y="5949632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003362" y="5949631"/>
            <a:ext cx="2185269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8620345" y="5949630"/>
            <a:ext cx="237234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dirty="0"/>
              <a:t>QA-</a:t>
            </a:r>
            <a:r>
              <a:rPr lang="ru-RU" dirty="0"/>
              <a:t>инженер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1055425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8957735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65" y="1761373"/>
            <a:ext cx="1667627" cy="16676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4805939"/>
            <a:ext cx="2980267" cy="13560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8C5CEB-C123-4F97-97F7-E3EABD70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040" y="1374050"/>
            <a:ext cx="5154341" cy="244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9177868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731418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10" y="4387974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Широкий ассортимент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Состав позиции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/>
                        <a:t>Отслеживание</a:t>
                      </a:r>
                      <a:r>
                        <a:rPr lang="ru-RU" baseline="0" dirty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времени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351</Words>
  <Application>Microsoft Office PowerPoint</Application>
  <PresentationFormat>Широкоэкранный</PresentationFormat>
  <Paragraphs>127</Paragraphs>
  <Slides>55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Тема Office</vt:lpstr>
      <vt:lpstr>Сервер Purrfect bites</vt:lpstr>
      <vt:lpstr>Актуальность веб-приложения</vt:lpstr>
      <vt:lpstr>Проблема</vt:lpstr>
      <vt:lpstr>Предлагаемое решение</vt:lpstr>
      <vt:lpstr>Целевая аудитория</vt:lpstr>
      <vt:lpstr>Средства разработки. Backend.</vt:lpstr>
      <vt:lpstr>Средства разработки. Frontend.</vt:lpstr>
      <vt:lpstr>Обзор аналогов</vt:lpstr>
      <vt:lpstr>Конкурентное преимущество</vt:lpstr>
      <vt:lpstr>Группы пользователей</vt:lpstr>
      <vt:lpstr>Сценарий для неавторизованного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Корзина</vt:lpstr>
      <vt:lpstr>Авторизация</vt:lpstr>
      <vt:lpstr>Регистрация (запрос кода)</vt:lpstr>
      <vt:lpstr>Регистрация (ввод кода)</vt:lpstr>
      <vt:lpstr>Просмотр позиции</vt:lpstr>
      <vt:lpstr>Сценарий для 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Профиль</vt:lpstr>
      <vt:lpstr>Добавление нового адреса</vt:lpstr>
      <vt:lpstr>Просмотр заказов</vt:lpstr>
      <vt:lpstr>Местоположение курьера</vt:lpstr>
      <vt:lpstr>Корзина</vt:lpstr>
      <vt:lpstr>Оформление заказа</vt:lpstr>
      <vt:lpstr>Выбор адреса</vt:lpstr>
      <vt:lpstr>Заказ оформлен</vt:lpstr>
      <vt:lpstr>Просмотр позиции</vt:lpstr>
      <vt:lpstr>Сценарий для администратора</vt:lpstr>
      <vt:lpstr>Профиль</vt:lpstr>
      <vt:lpstr>Заказы</vt:lpstr>
      <vt:lpstr>Заказы (изменение статуса)</vt:lpstr>
      <vt:lpstr>Сотрудники</vt:lpstr>
      <vt:lpstr>Изменение личных данных сотрудника</vt:lpstr>
      <vt:lpstr>Каталог </vt:lpstr>
      <vt:lpstr>Изменение позиции</vt:lpstr>
      <vt:lpstr>Сценарий для курьера</vt:lpstr>
      <vt:lpstr>Авторизация</vt:lpstr>
      <vt:lpstr>Профиль</vt:lpstr>
      <vt:lpstr>Профиль (выпадающее меню)</vt:lpstr>
      <vt:lpstr>Заказы</vt:lpstr>
      <vt:lpstr>Заказы (с картой)</vt:lpstr>
      <vt:lpstr>Бизнес-модель</vt:lpstr>
      <vt:lpstr>Краткосрочные цели</vt:lpstr>
      <vt:lpstr>Долгосрочные цели</vt:lpstr>
      <vt:lpstr>Наша команда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Алина</cp:lastModifiedBy>
  <cp:revision>53</cp:revision>
  <dcterms:created xsi:type="dcterms:W3CDTF">2024-03-10T16:19:18Z</dcterms:created>
  <dcterms:modified xsi:type="dcterms:W3CDTF">2024-03-18T11:13:34Z</dcterms:modified>
</cp:coreProperties>
</file>